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sldIdLst>
    <p:sldId id="256" r:id="rId4"/>
  </p:sldIdLst>
  <p:sldSz cx="10693400" cy="15125700"/>
  <p:notesSz cx="10693400" cy="15125700"/>
  <p:embeddedFontLst>
    <p:embeddedFont>
      <p:font typeface="T-Star Pro Heavy" pitchFamily="2" charset="0"/>
      <p:bold r:id="rId5"/>
      <p:italic r:id="rId6"/>
      <p:boldItalic r:id="rId7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26B4F-16D9-6F4F-BE20-681144C4D2CC}" v="1" dt="2024-08-22T09:47:35.68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/>
    <p:restoredTop sz="94694"/>
  </p:normalViewPr>
  <p:slideViewPr>
    <p:cSldViewPr>
      <p:cViewPr varScale="1">
        <p:scale>
          <a:sx n="53" d="100"/>
          <a:sy n="53" d="100"/>
        </p:scale>
        <p:origin x="3688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tableStyles" Target="tableStyles.xml"/><Relationship Id="rId5" Type="http://schemas.openxmlformats.org/officeDocument/2006/relationships/font" Target="fonts/font1.fntdata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nt Fritsche" userId="8f4f3d41-cb42-496c-b495-e36768aeaa85" providerId="ADAL" clId="{93F26B4F-16D9-6F4F-BE20-681144C4D2CC}"/>
    <pc:docChg chg="modSld">
      <pc:chgData name="Lorent Fritsche" userId="8f4f3d41-cb42-496c-b495-e36768aeaa85" providerId="ADAL" clId="{93F26B4F-16D9-6F4F-BE20-681144C4D2CC}" dt="2024-08-28T12:51:25.052" v="10" actId="20577"/>
      <pc:docMkLst>
        <pc:docMk/>
      </pc:docMkLst>
      <pc:sldChg chg="addSp delSp modSp mod">
        <pc:chgData name="Lorent Fritsche" userId="8f4f3d41-cb42-496c-b495-e36768aeaa85" providerId="ADAL" clId="{93F26B4F-16D9-6F4F-BE20-681144C4D2CC}" dt="2024-08-28T12:51:25.052" v="10" actId="20577"/>
        <pc:sldMkLst>
          <pc:docMk/>
          <pc:sldMk cId="0" sldId="256"/>
        </pc:sldMkLst>
        <pc:spChg chg="mod">
          <ac:chgData name="Lorent Fritsche" userId="8f4f3d41-cb42-496c-b495-e36768aeaa85" providerId="ADAL" clId="{93F26B4F-16D9-6F4F-BE20-681144C4D2CC}" dt="2024-08-21T09:19:45.442" v="3" actId="14100"/>
          <ac:spMkLst>
            <pc:docMk/>
            <pc:sldMk cId="0" sldId="256"/>
            <ac:spMk id="2" creationId="{00000000-0000-0000-0000-000000000000}"/>
          </ac:spMkLst>
        </pc:spChg>
        <pc:spChg chg="mod">
          <ac:chgData name="Lorent Fritsche" userId="8f4f3d41-cb42-496c-b495-e36768aeaa85" providerId="ADAL" clId="{93F26B4F-16D9-6F4F-BE20-681144C4D2CC}" dt="2024-08-28T12:51:25.052" v="10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Lorent Fritsche" userId="8f4f3d41-cb42-496c-b495-e36768aeaa85" providerId="ADAL" clId="{93F26B4F-16D9-6F4F-BE20-681144C4D2CC}" dt="2024-08-21T09:19:33.670" v="0" actId="14100"/>
          <ac:spMkLst>
            <pc:docMk/>
            <pc:sldMk cId="0" sldId="256"/>
            <ac:spMk id="4" creationId="{00000000-0000-0000-0000-000000000000}"/>
          </ac:spMkLst>
        </pc:spChg>
        <pc:spChg chg="mod">
          <ac:chgData name="Lorent Fritsche" userId="8f4f3d41-cb42-496c-b495-e36768aeaa85" providerId="ADAL" clId="{93F26B4F-16D9-6F4F-BE20-681144C4D2CC}" dt="2024-08-21T09:19:54.849" v="6" actId="20577"/>
          <ac:spMkLst>
            <pc:docMk/>
            <pc:sldMk cId="0" sldId="256"/>
            <ac:spMk id="5" creationId="{00000000-0000-0000-0000-000000000000}"/>
          </ac:spMkLst>
        </pc:spChg>
        <pc:spChg chg="add del mod">
          <ac:chgData name="Lorent Fritsche" userId="8f4f3d41-cb42-496c-b495-e36768aeaa85" providerId="ADAL" clId="{93F26B4F-16D9-6F4F-BE20-681144C4D2CC}" dt="2024-08-22T09:48:00.519" v="9"/>
          <ac:spMkLst>
            <pc:docMk/>
            <pc:sldMk cId="0" sldId="256"/>
            <ac:spMk id="6" creationId="{053210BA-EF7F-CBF7-3D5C-5593CF3CA5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-12"/>
            <a:ext cx="10692000" cy="117540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8/28/24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4531" y="13354152"/>
            <a:ext cx="4214167" cy="12471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4604">
              <a:lnSpc>
                <a:spcPts val="3660"/>
              </a:lnSpc>
              <a:spcBef>
                <a:spcPts val="120"/>
              </a:spcBef>
            </a:pPr>
            <a:r>
              <a:rPr sz="3100" b="1" spc="-10" dirty="0">
                <a:solidFill>
                  <a:srgbClr val="0BAA71"/>
                </a:solidFill>
                <a:latin typeface="T-Star Pro Heavy"/>
                <a:cs typeface="T-Star Pro Heavy"/>
              </a:rPr>
              <a:t>INSCRIPTIONS</a:t>
            </a:r>
            <a:endParaRPr sz="3100" dirty="0">
              <a:latin typeface="T-Star Pro Heavy"/>
              <a:cs typeface="T-Star Pro Heavy"/>
            </a:endParaRPr>
          </a:p>
          <a:p>
            <a:pPr marL="12700" marR="5080">
              <a:lnSpc>
                <a:spcPts val="3000"/>
              </a:lnSpc>
              <a:spcBef>
                <a:spcPts val="40"/>
              </a:spcBef>
            </a:pPr>
            <a:r>
              <a:rPr sz="2500" b="1" dirty="0">
                <a:solidFill>
                  <a:srgbClr val="0BAA71"/>
                </a:solidFill>
                <a:latin typeface="T-Star Pro Heavy"/>
                <a:cs typeface="T-Star Pro Heavy"/>
              </a:rPr>
              <a:t>{Vos</a:t>
            </a:r>
            <a:r>
              <a:rPr sz="2500" b="1" spc="-130" dirty="0">
                <a:solidFill>
                  <a:srgbClr val="0BAA71"/>
                </a:solidFill>
                <a:latin typeface="T-Star Pro Heavy"/>
                <a:cs typeface="T-Star Pro Heavy"/>
              </a:rPr>
              <a:t> </a:t>
            </a:r>
            <a:r>
              <a:rPr sz="2500" b="1" spc="-10" dirty="0">
                <a:solidFill>
                  <a:srgbClr val="0BAA71"/>
                </a:solidFill>
                <a:latin typeface="T-Star Pro Heavy"/>
                <a:cs typeface="T-Star Pro Heavy"/>
              </a:rPr>
              <a:t>informations d’inscriptions}</a:t>
            </a:r>
            <a:endParaRPr sz="2500" dirty="0">
              <a:latin typeface="T-Star Pro Heavy"/>
              <a:cs typeface="T-Star Pro Heav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6632" y="12327344"/>
            <a:ext cx="9282067" cy="721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1" spc="-25" dirty="0">
                <a:solidFill>
                  <a:srgbClr val="0BAA71"/>
                </a:solidFill>
                <a:latin typeface="T-Star Pro Heavy"/>
                <a:cs typeface="T-Star Pro Heavy"/>
              </a:rPr>
              <a:t>(</a:t>
            </a:r>
            <a:r>
              <a:rPr sz="4500" b="1" spc="-25" dirty="0" err="1">
                <a:solidFill>
                  <a:srgbClr val="0BAA71"/>
                </a:solidFill>
                <a:latin typeface="T-Star Pro Heavy"/>
                <a:cs typeface="T-Star Pro Heavy"/>
              </a:rPr>
              <a:t>vot</a:t>
            </a:r>
            <a:r>
              <a:rPr lang="nl-BE" sz="4500" b="1" spc="-25">
                <a:solidFill>
                  <a:srgbClr val="0BAA71"/>
                </a:solidFill>
                <a:latin typeface="T-Star Pro Heavy"/>
                <a:cs typeface="T-Star Pro Heavy"/>
              </a:rPr>
              <a:t>r</a:t>
            </a:r>
            <a:r>
              <a:rPr sz="4500" b="1" spc="-25">
                <a:solidFill>
                  <a:srgbClr val="0BAA71"/>
                </a:solidFill>
                <a:latin typeface="T-Star Pro Heavy"/>
                <a:cs typeface="T-Star Pro Heavy"/>
              </a:rPr>
              <a:t>e</a:t>
            </a:r>
            <a:r>
              <a:rPr sz="4500" b="1" spc="-260">
                <a:solidFill>
                  <a:srgbClr val="0BAA71"/>
                </a:solidFill>
                <a:latin typeface="T-Star Pro Heavy"/>
                <a:cs typeface="T-Star Pro Heavy"/>
              </a:rPr>
              <a:t> </a:t>
            </a:r>
            <a:r>
              <a:rPr sz="4500" b="1" dirty="0">
                <a:solidFill>
                  <a:srgbClr val="0BAA71"/>
                </a:solidFill>
                <a:latin typeface="T-Star Pro Heavy"/>
                <a:cs typeface="T-Star Pro Heavy"/>
              </a:rPr>
              <a:t>date)</a:t>
            </a:r>
            <a:r>
              <a:rPr sz="4500" b="1" spc="-254" dirty="0">
                <a:solidFill>
                  <a:srgbClr val="0BAA71"/>
                </a:solidFill>
                <a:latin typeface="T-Star Pro Heavy"/>
                <a:cs typeface="T-Star Pro Heavy"/>
              </a:rPr>
              <a:t> </a:t>
            </a:r>
            <a:r>
              <a:rPr sz="4500" b="1" spc="-30" dirty="0">
                <a:solidFill>
                  <a:srgbClr val="0BAA71"/>
                </a:solidFill>
                <a:latin typeface="T-Star Pro Heavy"/>
                <a:cs typeface="T-Star Pro Heavy"/>
              </a:rPr>
              <a:t>novembre</a:t>
            </a:r>
            <a:endParaRPr sz="4500" dirty="0">
              <a:latin typeface="T-Star Pro Heavy"/>
              <a:cs typeface="T-Star Pro 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873" y="12064324"/>
            <a:ext cx="922682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CB116"/>
                </a:solidFill>
                <a:latin typeface="T-Star Pro Heavy"/>
                <a:cs typeface="T-Star Pro Heavy"/>
              </a:rPr>
              <a:t>PETIT</a:t>
            </a:r>
            <a:r>
              <a:rPr sz="2000" b="1" spc="-80" dirty="0">
                <a:solidFill>
                  <a:srgbClr val="FCB116"/>
                </a:solidFill>
                <a:latin typeface="T-Star Pro Heavy"/>
                <a:cs typeface="T-Star Pro Heavy"/>
              </a:rPr>
              <a:t> </a:t>
            </a:r>
            <a:r>
              <a:rPr sz="2000" b="1" dirty="0">
                <a:solidFill>
                  <a:srgbClr val="FCB116"/>
                </a:solidFill>
                <a:latin typeface="T-Star Pro Heavy"/>
                <a:cs typeface="T-Star Pro Heavy"/>
              </a:rPr>
              <a:t>DÉJEUNER</a:t>
            </a:r>
            <a:r>
              <a:rPr sz="2000" b="1" spc="-75" dirty="0">
                <a:solidFill>
                  <a:srgbClr val="FCB116"/>
                </a:solidFill>
                <a:latin typeface="T-Star Pro Heavy"/>
                <a:cs typeface="T-Star Pro Heavy"/>
              </a:rPr>
              <a:t> </a:t>
            </a:r>
            <a:r>
              <a:rPr sz="2000" b="1" dirty="0">
                <a:solidFill>
                  <a:srgbClr val="FCB116"/>
                </a:solidFill>
                <a:latin typeface="T-Star Pro Heavy"/>
                <a:cs typeface="T-Star Pro Heavy"/>
              </a:rPr>
              <a:t>ORGANISÉ</a:t>
            </a:r>
            <a:r>
              <a:rPr sz="2000" b="1" spc="-75" dirty="0">
                <a:solidFill>
                  <a:srgbClr val="FCB116"/>
                </a:solidFill>
                <a:latin typeface="T-Star Pro Heavy"/>
                <a:cs typeface="T-Star Pro Heavy"/>
              </a:rPr>
              <a:t> </a:t>
            </a:r>
            <a:r>
              <a:rPr sz="2000" b="1" dirty="0">
                <a:solidFill>
                  <a:srgbClr val="FCB116"/>
                </a:solidFill>
                <a:latin typeface="T-Star Pro Heavy"/>
                <a:cs typeface="T-Star Pro Heavy"/>
              </a:rPr>
              <a:t>PAR</a:t>
            </a:r>
            <a:r>
              <a:rPr sz="2000" b="1" spc="-85" dirty="0">
                <a:solidFill>
                  <a:srgbClr val="FCB116"/>
                </a:solidFill>
                <a:latin typeface="T-Star Pro Heavy"/>
                <a:cs typeface="T-Star Pro Heavy"/>
              </a:rPr>
              <a:t> </a:t>
            </a:r>
            <a:r>
              <a:rPr sz="2000" b="1" dirty="0">
                <a:solidFill>
                  <a:srgbClr val="FCB116"/>
                </a:solidFill>
                <a:latin typeface="T-Star Pro Heavy"/>
                <a:cs typeface="T-Star Pro Heavy"/>
              </a:rPr>
              <a:t>(VOS</a:t>
            </a:r>
            <a:r>
              <a:rPr sz="2000" b="1" spc="-75" dirty="0">
                <a:solidFill>
                  <a:srgbClr val="FCB116"/>
                </a:solidFill>
                <a:latin typeface="T-Star Pro Heavy"/>
                <a:cs typeface="T-Star Pro Heavy"/>
              </a:rPr>
              <a:t> </a:t>
            </a:r>
            <a:r>
              <a:rPr sz="2000" b="1" spc="-10" dirty="0">
                <a:solidFill>
                  <a:srgbClr val="FCB116"/>
                </a:solidFill>
                <a:latin typeface="T-Star Pro Heavy"/>
                <a:cs typeface="T-Star Pro Heavy"/>
              </a:rPr>
              <a:t>INFORMATIONS</a:t>
            </a:r>
            <a:r>
              <a:rPr sz="2000" b="1" spc="-80" dirty="0">
                <a:solidFill>
                  <a:srgbClr val="FCB116"/>
                </a:solidFill>
                <a:latin typeface="T-Star Pro Heavy"/>
                <a:cs typeface="T-Star Pro Heavy"/>
              </a:rPr>
              <a:t> </a:t>
            </a:r>
            <a:r>
              <a:rPr sz="2000" b="1" spc="-20" dirty="0">
                <a:solidFill>
                  <a:srgbClr val="FCB116"/>
                </a:solidFill>
                <a:latin typeface="T-Star Pro Heavy"/>
                <a:cs typeface="T-Star Pro Heavy"/>
              </a:rPr>
              <a:t>ICI)</a:t>
            </a:r>
            <a:endParaRPr sz="2000" dirty="0">
              <a:latin typeface="T-Star Pro Heavy"/>
              <a:cs typeface="T-Star Pro 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459" y="13354153"/>
            <a:ext cx="4034641" cy="12593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660"/>
              </a:lnSpc>
              <a:spcBef>
                <a:spcPts val="120"/>
              </a:spcBef>
            </a:pPr>
            <a:r>
              <a:rPr sz="3100" b="1" dirty="0">
                <a:solidFill>
                  <a:srgbClr val="0BAA71"/>
                </a:solidFill>
                <a:latin typeface="T-Star Pro Heavy"/>
                <a:cs typeface="T-Star Pro Heavy"/>
              </a:rPr>
              <a:t>{VOTRE</a:t>
            </a:r>
            <a:r>
              <a:rPr sz="3100" b="1" spc="145" dirty="0">
                <a:solidFill>
                  <a:srgbClr val="0BAA71"/>
                </a:solidFill>
                <a:latin typeface="T-Star Pro Heavy"/>
                <a:cs typeface="T-Star Pro Heavy"/>
              </a:rPr>
              <a:t> </a:t>
            </a:r>
            <a:r>
              <a:rPr sz="3100" b="1" spc="-20" dirty="0">
                <a:solidFill>
                  <a:srgbClr val="0BAA71"/>
                </a:solidFill>
                <a:latin typeface="T-Star Pro Heavy"/>
                <a:cs typeface="T-Star Pro Heavy"/>
              </a:rPr>
              <a:t>LIEU}</a:t>
            </a:r>
            <a:endParaRPr sz="3100" dirty="0">
              <a:latin typeface="T-Star Pro Heavy"/>
              <a:cs typeface="T-Star Pro Heavy"/>
            </a:endParaRPr>
          </a:p>
          <a:p>
            <a:pPr marL="12700" marR="5080">
              <a:lnSpc>
                <a:spcPts val="3000"/>
              </a:lnSpc>
              <a:spcBef>
                <a:spcPts val="40"/>
              </a:spcBef>
            </a:pPr>
            <a:r>
              <a:rPr sz="2500" b="1" dirty="0">
                <a:solidFill>
                  <a:srgbClr val="0BAA71"/>
                </a:solidFill>
                <a:latin typeface="T-Star Pro Heavy"/>
                <a:cs typeface="T-Star Pro Heavy"/>
              </a:rPr>
              <a:t>{vos</a:t>
            </a:r>
            <a:r>
              <a:rPr sz="2500" b="1" spc="-50" dirty="0">
                <a:solidFill>
                  <a:srgbClr val="0BAA71"/>
                </a:solidFill>
                <a:latin typeface="T-Star Pro Heavy"/>
                <a:cs typeface="T-Star Pro Heavy"/>
              </a:rPr>
              <a:t> </a:t>
            </a:r>
            <a:r>
              <a:rPr sz="2500" b="1" dirty="0" err="1">
                <a:solidFill>
                  <a:srgbClr val="0BAA71"/>
                </a:solidFill>
                <a:latin typeface="T-Star Pro Heavy"/>
                <a:cs typeface="T-Star Pro Heavy"/>
              </a:rPr>
              <a:t>Infos</a:t>
            </a:r>
            <a:r>
              <a:rPr sz="2500" b="1" spc="-50" dirty="0">
                <a:solidFill>
                  <a:srgbClr val="0BAA71"/>
                </a:solidFill>
                <a:latin typeface="T-Star Pro Heavy"/>
                <a:cs typeface="T-Star Pro Heavy"/>
              </a:rPr>
              <a:t> </a:t>
            </a:r>
            <a:r>
              <a:rPr sz="2500" b="1" spc="-20" dirty="0" err="1">
                <a:solidFill>
                  <a:srgbClr val="0BAA71"/>
                </a:solidFill>
                <a:latin typeface="T-Star Pro Heavy"/>
                <a:cs typeface="T-Star Pro Heavy"/>
              </a:rPr>
              <a:t>d’adresse</a:t>
            </a:r>
            <a:r>
              <a:rPr lang="nl-BE" sz="2500" b="1" spc="-20" dirty="0">
                <a:solidFill>
                  <a:srgbClr val="0BAA71"/>
                </a:solidFill>
                <a:latin typeface="T-Star Pro Heavy"/>
                <a:cs typeface="T-Star Pro Heavy"/>
              </a:rPr>
              <a:t>)</a:t>
            </a:r>
            <a:r>
              <a:rPr sz="2500" b="1" spc="-20" dirty="0">
                <a:solidFill>
                  <a:srgbClr val="0BAA71"/>
                </a:solidFill>
                <a:latin typeface="T-Star Pro Heavy"/>
                <a:cs typeface="T-Star Pro Heavy"/>
              </a:rPr>
              <a:t> </a:t>
            </a:r>
            <a:endParaRPr lang="nl-BE" sz="2500" b="1" spc="-20" dirty="0">
              <a:solidFill>
                <a:srgbClr val="0BAA71"/>
              </a:solidFill>
              <a:latin typeface="T-Star Pro Heavy"/>
              <a:cs typeface="T-Star Pro Heavy"/>
            </a:endParaRPr>
          </a:p>
          <a:p>
            <a:pPr marL="12700" marR="5080">
              <a:lnSpc>
                <a:spcPts val="3000"/>
              </a:lnSpc>
              <a:spcBef>
                <a:spcPts val="40"/>
              </a:spcBef>
            </a:pPr>
            <a:r>
              <a:rPr lang="nl-BE" sz="2500" b="1" spc="-20" dirty="0">
                <a:solidFill>
                  <a:srgbClr val="0BAA71"/>
                </a:solidFill>
                <a:latin typeface="T-Star Pro Heavy"/>
                <a:cs typeface="T-Star Pro Heavy"/>
              </a:rPr>
              <a:t>(</a:t>
            </a:r>
            <a:r>
              <a:rPr sz="2500" b="1" dirty="0">
                <a:solidFill>
                  <a:srgbClr val="0BAA71"/>
                </a:solidFill>
                <a:latin typeface="T-Star Pro Heavy"/>
                <a:cs typeface="T-Star Pro Heavy"/>
              </a:rPr>
              <a:t>CP,</a:t>
            </a:r>
            <a:r>
              <a:rPr sz="2500" b="1" spc="-145" dirty="0">
                <a:solidFill>
                  <a:srgbClr val="0BAA71"/>
                </a:solidFill>
                <a:latin typeface="T-Star Pro Heavy"/>
                <a:cs typeface="T-Star Pro Heavy"/>
              </a:rPr>
              <a:t> </a:t>
            </a:r>
            <a:r>
              <a:rPr sz="2500" b="1" spc="-10" dirty="0">
                <a:solidFill>
                  <a:srgbClr val="0BAA71"/>
                </a:solidFill>
                <a:latin typeface="T-Star Pro Heavy"/>
                <a:cs typeface="T-Star Pro Heavy"/>
              </a:rPr>
              <a:t>ville}</a:t>
            </a:r>
            <a:endParaRPr sz="2500" dirty="0">
              <a:latin typeface="T-Star Pro Heavy"/>
              <a:cs typeface="T-Star Pro Heav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16C5D3E4BF3A459B7749EFEAD2E7BE" ma:contentTypeVersion="18" ma:contentTypeDescription="Crée un document." ma:contentTypeScope="" ma:versionID="4ed5a000dcfc00bfa17e0bfda838e967">
  <xsd:schema xmlns:xsd="http://www.w3.org/2001/XMLSchema" xmlns:xs="http://www.w3.org/2001/XMLSchema" xmlns:p="http://schemas.microsoft.com/office/2006/metadata/properties" xmlns:ns2="ce54459c-b8e9-479d-ae9a-6ebbfff42661" xmlns:ns3="c6a3722d-ffa3-4337-9317-0e3c80b267da" targetNamespace="http://schemas.microsoft.com/office/2006/metadata/properties" ma:root="true" ma:fieldsID="5e07e91d0977bc385374eee6334a9085" ns2:_="" ns3:_="">
    <xsd:import namespace="ce54459c-b8e9-479d-ae9a-6ebbfff42661"/>
    <xsd:import namespace="c6a3722d-ffa3-4337-9317-0e3c80b267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54459c-b8e9-479d-ae9a-6ebbfff42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30ca7808-e4f1-4383-adca-ced689998d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3722d-ffa3-4337-9317-0e3c80b267d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cf6926-e682-4052-ae60-491e353a1566}" ma:internalName="TaxCatchAll" ma:showField="CatchAllData" ma:web="c6a3722d-ffa3-4337-9317-0e3c80b267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DFAF1E-1585-4587-9BF0-9391D9536C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54459c-b8e9-479d-ae9a-6ebbfff42661"/>
    <ds:schemaRef ds:uri="c6a3722d-ffa3-4337-9317-0e3c80b267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8B7F34-4289-42D1-8559-DA5FF2CE41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</Words>
  <Application>Microsoft Macintosh PowerPoint</Application>
  <PresentationFormat>Personnalisé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Calibri</vt:lpstr>
      <vt:lpstr>T-Star Pro Heavy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PDJ2024_affiche-PERSONNALISABLES.indd</dc:title>
  <cp:lastModifiedBy>Lorent Fritsche</cp:lastModifiedBy>
  <cp:revision>1</cp:revision>
  <dcterms:created xsi:type="dcterms:W3CDTF">2024-08-21T09:19:18Z</dcterms:created>
  <dcterms:modified xsi:type="dcterms:W3CDTF">2024-08-28T12:51:25Z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2024-08-21T00:00:00Z</vt:filetime>
  </property>
  <property fmtid="{D5CDD505-2E9C-101B-9397-08002B2CF9AE}" pid="3" name="Creator">
    <vt:lpwstr>Adobe InDesign 19.4 (Macintosh)</vt:lpwstr>
  </property>
  <property fmtid="{D5CDD505-2E9C-101B-9397-08002B2CF9AE}" pid="4" name="GTS_PDFXConformance">
    <vt:lpwstr>PDF/X-1a:2001</vt:lpwstr>
  </property>
  <property fmtid="{D5CDD505-2E9C-101B-9397-08002B2CF9AE}" pid="5" name="GTS_PDFXVersion">
    <vt:lpwstr>PDF/X-1:2001</vt:lpwstr>
  </property>
  <property fmtid="{D5CDD505-2E9C-101B-9397-08002B2CF9AE}" pid="6" name="LastSaved">
    <vt:filetime>2024-08-21T00:00:00Z</vt:filetime>
  </property>
  <property fmtid="{D5CDD505-2E9C-101B-9397-08002B2CF9AE}" pid="7" name="Producer">
    <vt:lpwstr>Adobe PDF Library 17.0</vt:lpwstr>
  </property>
</Properties>
</file>