
<file path=[Content_Types].xml><?xml version="1.0" encoding="utf-8"?>
<Types xmlns="http://schemas.openxmlformats.org/package/2006/content-types">
  <Default Extension="fntdata" ContentType="application/x-fontdata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13716000" cy="13716000"/>
  <p:notesSz cx="13716000" cy="13716000"/>
  <p:embeddedFontLst>
    <p:embeddedFont>
      <p:font typeface="T-Star Pro Heavy" pitchFamily="2" charset="0"/>
      <p:bold r:id="rId3"/>
      <p:italic r:id="rId4"/>
      <p:boldItalic r:id="rId5"/>
    </p:embeddedFont>
  </p:embeddedFont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8" d="100"/>
          <a:sy n="58" d="100"/>
        </p:scale>
        <p:origin x="2832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font" Target="fonts/font3.fntdata"/><Relationship Id="rId10" Type="http://schemas.openxmlformats.org/officeDocument/2006/relationships/customXml" Target="../customXml/item1.xml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5800" y="548640"/>
            <a:ext cx="12344400" cy="219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3154680"/>
            <a:ext cx="1234440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800" y="10385750"/>
            <a:ext cx="2935605" cy="1552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ts val="4615"/>
              </a:lnSpc>
              <a:spcBef>
                <a:spcPts val="100"/>
              </a:spcBef>
            </a:pPr>
            <a:r>
              <a:rPr sz="3900" b="1" spc="-10" dirty="0">
                <a:solidFill>
                  <a:srgbClr val="FFFFFF"/>
                </a:solidFill>
                <a:latin typeface="T-Star Pro Heavy"/>
                <a:cs typeface="T-Star Pro Heavy"/>
              </a:rPr>
              <a:t>INSCRIPTIONS</a:t>
            </a:r>
            <a:endParaRPr sz="3900">
              <a:latin typeface="T-Star Pro Heavy"/>
              <a:cs typeface="T-Star Pro Heavy"/>
            </a:endParaRPr>
          </a:p>
          <a:p>
            <a:pPr marL="12700" marR="5080">
              <a:lnSpc>
                <a:spcPts val="3750"/>
              </a:lnSpc>
              <a:spcBef>
                <a:spcPts val="10"/>
              </a:spcBef>
            </a:pPr>
            <a:r>
              <a:rPr sz="3100" b="1" dirty="0">
                <a:solidFill>
                  <a:srgbClr val="FFFFFF"/>
                </a:solidFill>
                <a:latin typeface="T-Star Pro Heavy"/>
                <a:cs typeface="T-Star Pro Heavy"/>
              </a:rPr>
              <a:t>{Vos</a:t>
            </a:r>
            <a:r>
              <a:rPr sz="3100" b="1" spc="-90" dirty="0">
                <a:solidFill>
                  <a:srgbClr val="FFFFFF"/>
                </a:solidFill>
                <a:latin typeface="T-Star Pro Heavy"/>
                <a:cs typeface="T-Star Pro Heavy"/>
              </a:rPr>
              <a:t> </a:t>
            </a:r>
            <a:r>
              <a:rPr sz="3100" b="1" spc="-10" dirty="0">
                <a:solidFill>
                  <a:srgbClr val="FFFFFF"/>
                </a:solidFill>
                <a:latin typeface="T-Star Pro Heavy"/>
                <a:cs typeface="T-Star Pro Heavy"/>
              </a:rPr>
              <a:t>informations d’inscriptions}</a:t>
            </a:r>
            <a:endParaRPr sz="3100">
              <a:latin typeface="T-Star Pro Heavy"/>
              <a:cs typeface="T-Star Pro Heav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300" y="6233797"/>
            <a:ext cx="3226435" cy="159702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 marR="5080">
              <a:lnSpc>
                <a:spcPts val="5620"/>
              </a:lnSpc>
              <a:spcBef>
                <a:spcPts val="1225"/>
              </a:spcBef>
            </a:pPr>
            <a:r>
              <a:rPr sz="5600" b="1" dirty="0">
                <a:solidFill>
                  <a:srgbClr val="FFFFFF"/>
                </a:solidFill>
                <a:latin typeface="T-Star Pro Heavy"/>
                <a:cs typeface="T-Star Pro Heavy"/>
              </a:rPr>
              <a:t>(vote</a:t>
            </a:r>
            <a:r>
              <a:rPr sz="5600" b="1" spc="-325" dirty="0">
                <a:solidFill>
                  <a:srgbClr val="FFFFFF"/>
                </a:solidFill>
                <a:latin typeface="T-Star Pro Heavy"/>
                <a:cs typeface="T-Star Pro Heavy"/>
              </a:rPr>
              <a:t> </a:t>
            </a:r>
            <a:r>
              <a:rPr sz="5600" b="1" spc="-50" dirty="0">
                <a:solidFill>
                  <a:srgbClr val="FFFFFF"/>
                </a:solidFill>
                <a:latin typeface="T-Star Pro Heavy"/>
                <a:cs typeface="T-Star Pro Heavy"/>
              </a:rPr>
              <a:t>date) </a:t>
            </a:r>
            <a:r>
              <a:rPr sz="5600" b="1" spc="-10" dirty="0">
                <a:solidFill>
                  <a:srgbClr val="FFFFFF"/>
                </a:solidFill>
                <a:latin typeface="T-Star Pro Heavy"/>
                <a:cs typeface="T-Star Pro Heavy"/>
              </a:rPr>
              <a:t>novembre</a:t>
            </a:r>
            <a:endParaRPr sz="5600">
              <a:latin typeface="T-Star Pro Heavy"/>
              <a:cs typeface="T-Star Pro Heav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36538" y="11151364"/>
            <a:ext cx="4032250" cy="78295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1270">
              <a:lnSpc>
                <a:spcPts val="2970"/>
              </a:lnSpc>
              <a:spcBef>
                <a:spcPts val="215"/>
              </a:spcBef>
            </a:pPr>
            <a:r>
              <a:rPr sz="2500" b="1" dirty="0">
                <a:solidFill>
                  <a:srgbClr val="FCB116"/>
                </a:solidFill>
                <a:latin typeface="T-Star Pro Heavy"/>
                <a:cs typeface="T-Star Pro Heavy"/>
              </a:rPr>
              <a:t>PETIT</a:t>
            </a:r>
            <a:r>
              <a:rPr sz="2500" b="1" spc="-120" dirty="0">
                <a:solidFill>
                  <a:srgbClr val="FCB116"/>
                </a:solidFill>
                <a:latin typeface="T-Star Pro Heavy"/>
                <a:cs typeface="T-Star Pro Heavy"/>
              </a:rPr>
              <a:t> </a:t>
            </a:r>
            <a:r>
              <a:rPr sz="2500" b="1" dirty="0">
                <a:solidFill>
                  <a:srgbClr val="FCB116"/>
                </a:solidFill>
                <a:latin typeface="T-Star Pro Heavy"/>
                <a:cs typeface="T-Star Pro Heavy"/>
              </a:rPr>
              <a:t>DÉJEUNER</a:t>
            </a:r>
            <a:r>
              <a:rPr sz="2500" b="1" spc="-120" dirty="0">
                <a:solidFill>
                  <a:srgbClr val="FCB116"/>
                </a:solidFill>
                <a:latin typeface="T-Star Pro Heavy"/>
                <a:cs typeface="T-Star Pro Heavy"/>
              </a:rPr>
              <a:t> </a:t>
            </a:r>
            <a:r>
              <a:rPr sz="2500" b="1" dirty="0">
                <a:solidFill>
                  <a:srgbClr val="FCB116"/>
                </a:solidFill>
                <a:latin typeface="T-Star Pro Heavy"/>
                <a:cs typeface="T-Star Pro Heavy"/>
              </a:rPr>
              <a:t>ORGANISÉ</a:t>
            </a:r>
            <a:r>
              <a:rPr sz="2500" b="1" spc="-114" dirty="0">
                <a:solidFill>
                  <a:srgbClr val="FCB116"/>
                </a:solidFill>
                <a:latin typeface="T-Star Pro Heavy"/>
                <a:cs typeface="T-Star Pro Heavy"/>
              </a:rPr>
              <a:t> </a:t>
            </a:r>
            <a:r>
              <a:rPr sz="2500" b="1" spc="-25" dirty="0">
                <a:solidFill>
                  <a:srgbClr val="FCB116"/>
                </a:solidFill>
                <a:latin typeface="T-Star Pro Heavy"/>
                <a:cs typeface="T-Star Pro Heavy"/>
              </a:rPr>
              <a:t>PAR </a:t>
            </a:r>
            <a:r>
              <a:rPr sz="2500" b="1" dirty="0">
                <a:solidFill>
                  <a:srgbClr val="FCB116"/>
                </a:solidFill>
                <a:latin typeface="T-Star Pro Heavy"/>
                <a:cs typeface="T-Star Pro Heavy"/>
              </a:rPr>
              <a:t>(VOS</a:t>
            </a:r>
            <a:r>
              <a:rPr sz="2500" b="1" spc="-75" dirty="0">
                <a:solidFill>
                  <a:srgbClr val="FCB116"/>
                </a:solidFill>
                <a:latin typeface="T-Star Pro Heavy"/>
                <a:cs typeface="T-Star Pro Heavy"/>
              </a:rPr>
              <a:t> </a:t>
            </a:r>
            <a:r>
              <a:rPr sz="2500" b="1" spc="-25" dirty="0">
                <a:solidFill>
                  <a:srgbClr val="FCB116"/>
                </a:solidFill>
                <a:latin typeface="T-Star Pro Heavy"/>
                <a:cs typeface="T-Star Pro Heavy"/>
              </a:rPr>
              <a:t>INFORMATIONS</a:t>
            </a:r>
            <a:r>
              <a:rPr sz="2500" b="1" spc="-70" dirty="0">
                <a:solidFill>
                  <a:srgbClr val="FCB116"/>
                </a:solidFill>
                <a:latin typeface="T-Star Pro Heavy"/>
                <a:cs typeface="T-Star Pro Heavy"/>
              </a:rPr>
              <a:t> </a:t>
            </a:r>
            <a:r>
              <a:rPr sz="2500" b="1" spc="-20" dirty="0">
                <a:solidFill>
                  <a:srgbClr val="FCB116"/>
                </a:solidFill>
                <a:latin typeface="T-Star Pro Heavy"/>
                <a:cs typeface="T-Star Pro Heavy"/>
              </a:rPr>
              <a:t>ICI)</a:t>
            </a:r>
            <a:endParaRPr sz="2500">
              <a:latin typeface="T-Star Pro Heavy"/>
              <a:cs typeface="T-Star Pro Heav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1583" y="8477750"/>
            <a:ext cx="3356610" cy="1552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615"/>
              </a:lnSpc>
              <a:spcBef>
                <a:spcPts val="100"/>
              </a:spcBef>
            </a:pPr>
            <a:r>
              <a:rPr sz="3900" b="1" dirty="0">
                <a:solidFill>
                  <a:srgbClr val="FFFFFF"/>
                </a:solidFill>
                <a:latin typeface="T-Star Pro Heavy"/>
                <a:cs typeface="T-Star Pro Heavy"/>
              </a:rPr>
              <a:t>{VOTRE</a:t>
            </a:r>
            <a:r>
              <a:rPr sz="3900" b="1" spc="125" dirty="0">
                <a:solidFill>
                  <a:srgbClr val="FFFFFF"/>
                </a:solidFill>
                <a:latin typeface="T-Star Pro Heavy"/>
                <a:cs typeface="T-Star Pro Heavy"/>
              </a:rPr>
              <a:t> </a:t>
            </a:r>
            <a:r>
              <a:rPr sz="3900" b="1" spc="-10" dirty="0">
                <a:solidFill>
                  <a:srgbClr val="FFFFFF"/>
                </a:solidFill>
                <a:latin typeface="T-Star Pro Heavy"/>
                <a:cs typeface="T-Star Pro Heavy"/>
              </a:rPr>
              <a:t>LIEU}</a:t>
            </a:r>
            <a:endParaRPr sz="3900">
              <a:latin typeface="T-Star Pro Heavy"/>
              <a:cs typeface="T-Star Pro Heavy"/>
            </a:endParaRPr>
          </a:p>
          <a:p>
            <a:pPr marL="12700" marR="5080">
              <a:lnSpc>
                <a:spcPts val="3750"/>
              </a:lnSpc>
              <a:spcBef>
                <a:spcPts val="10"/>
              </a:spcBef>
            </a:pPr>
            <a:r>
              <a:rPr sz="3100" b="1" dirty="0">
                <a:solidFill>
                  <a:srgbClr val="FFFFFF"/>
                </a:solidFill>
                <a:latin typeface="T-Star Pro Heavy"/>
                <a:cs typeface="T-Star Pro Heavy"/>
              </a:rPr>
              <a:t>{vos</a:t>
            </a:r>
            <a:r>
              <a:rPr sz="3100" b="1" spc="5" dirty="0">
                <a:solidFill>
                  <a:srgbClr val="FFFFFF"/>
                </a:solidFill>
                <a:latin typeface="T-Star Pro Heavy"/>
                <a:cs typeface="T-Star Pro Heavy"/>
              </a:rPr>
              <a:t> </a:t>
            </a:r>
            <a:r>
              <a:rPr sz="3100" b="1" dirty="0">
                <a:solidFill>
                  <a:srgbClr val="FFFFFF"/>
                </a:solidFill>
                <a:latin typeface="T-Star Pro Heavy"/>
                <a:cs typeface="T-Star Pro Heavy"/>
              </a:rPr>
              <a:t>Infos</a:t>
            </a:r>
            <a:r>
              <a:rPr sz="3100" b="1" spc="5" dirty="0">
                <a:solidFill>
                  <a:srgbClr val="FFFFFF"/>
                </a:solidFill>
                <a:latin typeface="T-Star Pro Heavy"/>
                <a:cs typeface="T-Star Pro Heavy"/>
              </a:rPr>
              <a:t> </a:t>
            </a:r>
            <a:r>
              <a:rPr sz="3100" b="1" spc="-10" dirty="0">
                <a:solidFill>
                  <a:srgbClr val="FFFFFF"/>
                </a:solidFill>
                <a:latin typeface="T-Star Pro Heavy"/>
                <a:cs typeface="T-Star Pro Heavy"/>
              </a:rPr>
              <a:t>d’adresse </a:t>
            </a:r>
            <a:r>
              <a:rPr sz="3100" b="1" dirty="0">
                <a:solidFill>
                  <a:srgbClr val="FFFFFF"/>
                </a:solidFill>
                <a:latin typeface="T-Star Pro Heavy"/>
                <a:cs typeface="T-Star Pro Heavy"/>
              </a:rPr>
              <a:t>CP,</a:t>
            </a:r>
            <a:r>
              <a:rPr sz="3100" b="1" spc="-130" dirty="0">
                <a:solidFill>
                  <a:srgbClr val="FFFFFF"/>
                </a:solidFill>
                <a:latin typeface="T-Star Pro Heavy"/>
                <a:cs typeface="T-Star Pro Heavy"/>
              </a:rPr>
              <a:t> </a:t>
            </a:r>
            <a:r>
              <a:rPr sz="3100" b="1" spc="-10" dirty="0">
                <a:solidFill>
                  <a:srgbClr val="FFFFFF"/>
                </a:solidFill>
                <a:latin typeface="T-Star Pro Heavy"/>
                <a:cs typeface="T-Star Pro Heavy"/>
              </a:rPr>
              <a:t>ville}</a:t>
            </a:r>
            <a:endParaRPr sz="3100">
              <a:latin typeface="T-Star Pro Heavy"/>
              <a:cs typeface="T-Star Pro Heav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6C5D3E4BF3A459B7749EFEAD2E7BE" ma:contentTypeVersion="18" ma:contentTypeDescription="Crée un document." ma:contentTypeScope="" ma:versionID="4ed5a000dcfc00bfa17e0bfda838e967">
  <xsd:schema xmlns:xsd="http://www.w3.org/2001/XMLSchema" xmlns:xs="http://www.w3.org/2001/XMLSchema" xmlns:p="http://schemas.microsoft.com/office/2006/metadata/properties" xmlns:ns2="ce54459c-b8e9-479d-ae9a-6ebbfff42661" xmlns:ns3="c6a3722d-ffa3-4337-9317-0e3c80b267da" targetNamespace="http://schemas.microsoft.com/office/2006/metadata/properties" ma:root="true" ma:fieldsID="5e07e91d0977bc385374eee6334a9085" ns2:_="" ns3:_="">
    <xsd:import namespace="ce54459c-b8e9-479d-ae9a-6ebbfff42661"/>
    <xsd:import namespace="c6a3722d-ffa3-4337-9317-0e3c80b267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4459c-b8e9-479d-ae9a-6ebbfff42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30ca7808-e4f1-4383-adca-ced689998d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3722d-ffa3-4337-9317-0e3c80b267d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f6926-e682-4052-ae60-491e353a1566}" ma:internalName="TaxCatchAll" ma:showField="CatchAllData" ma:web="c6a3722d-ffa3-4337-9317-0e3c80b267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93CE36-7169-4A1C-88E6-A15F06D6AB6F}"/>
</file>

<file path=customXml/itemProps2.xml><?xml version="1.0" encoding="utf-8"?>
<ds:datastoreItem xmlns:ds="http://schemas.openxmlformats.org/officeDocument/2006/customXml" ds:itemID="{751A89A3-94B5-47FD-A904-42C4BC33DFC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Macintosh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T-Star Pro Heavy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Lorent Fritsche</cp:lastModifiedBy>
  <cp:revision>1</cp:revision>
  <dcterms:created xsi:type="dcterms:W3CDTF">2024-10-02T07:55:23Z</dcterms:created>
  <dcterms:modified xsi:type="dcterms:W3CDTF">2024-10-02T07:55:38Z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2024-10-02T00:00:00Z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2024-10-02T00:00:00Z</vt:filetime>
  </property>
  <property fmtid="{D5CDD505-2E9C-101B-9397-08002B2CF9AE}" pid="5" name="Producer">
    <vt:lpwstr>Adobe PDF Library 17.0</vt:lpwstr>
  </property>
</Properties>
</file>